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60"/>
  </p:notesMasterIdLst>
  <p:handoutMasterIdLst>
    <p:handoutMasterId r:id="rId61"/>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17" r:id="rId25"/>
    <p:sldId id="316" r:id="rId26"/>
    <p:sldId id="319" r:id="rId27"/>
    <p:sldId id="324" r:id="rId28"/>
    <p:sldId id="327" r:id="rId29"/>
    <p:sldId id="289" r:id="rId30"/>
    <p:sldId id="263" r:id="rId31"/>
    <p:sldId id="326"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328" r:id="rId48"/>
    <p:sldId id="320" r:id="rId49"/>
    <p:sldId id="321" r:id="rId50"/>
    <p:sldId id="322" r:id="rId51"/>
    <p:sldId id="323" r:id="rId52"/>
    <p:sldId id="329" r:id="rId53"/>
    <p:sldId id="288" r:id="rId54"/>
    <p:sldId id="278" r:id="rId55"/>
    <p:sldId id="277" r:id="rId56"/>
    <p:sldId id="265" r:id="rId57"/>
    <p:sldId id="291" r:id="rId58"/>
    <p:sldId id="31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autoAdjust="0"/>
    <p:restoredTop sz="88953" autoAdjust="0"/>
  </p:normalViewPr>
  <p:slideViewPr>
    <p:cSldViewPr snapToGrid="0">
      <p:cViewPr varScale="1">
        <p:scale>
          <a:sx n="103" d="100"/>
          <a:sy n="103" d="100"/>
        </p:scale>
        <p:origin x="690" y="11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_rels/viewProps.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4.xml"/><Relationship Id="rId7" Type="http://schemas.openxmlformats.org/officeDocument/2006/relationships/slide" Target="slides/slide3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84043032"/>
        <c:axId val="384044208"/>
      </c:barChart>
      <c:catAx>
        <c:axId val="384043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4044208"/>
        <c:crosses val="autoZero"/>
        <c:auto val="1"/>
        <c:lblAlgn val="ctr"/>
        <c:lblOffset val="100"/>
        <c:noMultiLvlLbl val="0"/>
      </c:catAx>
      <c:valAx>
        <c:axId val="384044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40430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84043816"/>
        <c:axId val="384045776"/>
      </c:barChart>
      <c:catAx>
        <c:axId val="384043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4045776"/>
        <c:crosses val="autoZero"/>
        <c:auto val="1"/>
        <c:lblAlgn val="ctr"/>
        <c:lblOffset val="100"/>
        <c:noMultiLvlLbl val="0"/>
      </c:catAx>
      <c:valAx>
        <c:axId val="3840457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4043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07E5C257-D967-436E-BFE1-2042E0B7CE33}"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A21BDA53-4EA8-4100-BD57-2F47F2E6A8B0}" type="presOf" srcId="{E7EE7418-441F-4018-A820-ED6C027FABF8}" destId="{E7FDB586-018C-4BDD-8D06-53D2CDBA6432}"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F922B9DD-E7D8-462A-A2A1-094655B39404}" type="presOf" srcId="{D7D52F9B-FA35-4DB6-AEA0-4331C039A844}" destId="{D6FA1972-3996-4DBC-A389-EDF47026FC15}"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CC44A37A-9745-4E50-BD66-B1F0790281D3}" type="presOf" srcId="{2D2DC930-037B-4A35-BE3D-5C840AA7F6D4}" destId="{30BA824A-2CD4-4314-967E-646D178E824A}" srcOrd="0" destOrd="0" presId="urn:microsoft.com/office/officeart/2005/8/layout/radial6"/>
    <dgm:cxn modelId="{1CC667E2-0631-40D9-B551-28120DF95683}" type="presOf" srcId="{209D2C34-2657-4B7A-A7AA-B37D5698C1BE}" destId="{61069C88-D176-409C-8E57-FA52D38827CC}"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8268DFEF-EEC2-4CA1-BCA0-C8EAF44CCA9B}" type="presOf" srcId="{0C1FEA7C-C05D-4E9B-BAC0-449021CBAED6}" destId="{8CD42EBB-0576-4C7A-85D4-6A053D4798A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8C7FEA03-1D76-4A0A-A155-F2654B0C3C1F}" type="presOf" srcId="{A2376683-5F99-478C-B767-146AEB8CF7C1}" destId="{64170714-880C-4F46-B969-8294F1E69C1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B16A3438-7220-42F5-8A6B-815C522BB325}" type="presOf" srcId="{11A32076-D3D9-44A0-9CE6-9AA3D6E013C7}" destId="{FE1CA61E-66E6-417A-B4BE-0F8F3494A581}" srcOrd="0" destOrd="0" presId="urn:microsoft.com/office/officeart/2005/8/layout/cycle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03/03/2020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03/03/2020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307406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40</a:t>
            </a:fld>
            <a:endParaRPr lang="es-MX"/>
          </a:p>
        </p:txBody>
      </p:sp>
    </p:spTree>
    <p:extLst>
      <p:ext uri="{BB962C8B-B14F-4D97-AF65-F5344CB8AC3E}">
        <p14:creationId xmlns:p14="http://schemas.microsoft.com/office/powerpoint/2010/main" val="160100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41</a:t>
            </a:fld>
            <a:endParaRPr lang="es-MX"/>
          </a:p>
        </p:txBody>
      </p:sp>
    </p:spTree>
    <p:extLst>
      <p:ext uri="{BB962C8B-B14F-4D97-AF65-F5344CB8AC3E}">
        <p14:creationId xmlns:p14="http://schemas.microsoft.com/office/powerpoint/2010/main" val="2796350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42</a:t>
            </a:fld>
            <a:endParaRPr lang="es-MX"/>
          </a:p>
        </p:txBody>
      </p:sp>
    </p:spTree>
    <p:extLst>
      <p:ext uri="{BB962C8B-B14F-4D97-AF65-F5344CB8AC3E}">
        <p14:creationId xmlns:p14="http://schemas.microsoft.com/office/powerpoint/2010/main" val="31391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56</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57</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58</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3/3/2020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3/3/2020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3/3/2020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3/3/2020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3/3/2020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de información del estado de seguridad 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Turismo </a:t>
            </a:r>
            <a:endParaRPr lang="es-MX" dirty="0" smtClean="0">
              <a:sym typeface="Wingdings" panose="05000000000000000000" pitchFamily="2" charset="2"/>
            </a:endParaRPr>
          </a:p>
          <a:p>
            <a:pPr marL="0" indent="0" algn="just">
              <a:buNone/>
            </a:pPr>
            <a:r>
              <a:rPr lang="es-ES" sz="2400" dirty="0" smtClean="0"/>
              <a:t>Un </a:t>
            </a:r>
            <a:r>
              <a:rPr lang="es-ES" sz="2400" dirty="0"/>
              <a:t>fenómeno social, cultural y económico relacionado con el movimiento de las personas que se encuentran fuera de su lugar de residencia </a:t>
            </a:r>
            <a:r>
              <a:rPr lang="es-ES" sz="24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phpMyAdmin</a:t>
            </a:r>
            <a:endParaRPr lang="es-MX" dirty="0"/>
          </a:p>
          <a:p>
            <a:pPr marL="0" indent="0">
              <a:buNone/>
            </a:pPr>
            <a:r>
              <a:rPr lang="es-ES" sz="2400" dirty="0" smtClean="0"/>
              <a:t>Es una herramienta de código abierto escrita en PHP con la intención de manejar la administración </a:t>
            </a:r>
            <a:r>
              <a:rPr lang="es-ES" sz="2400" dirty="0" err="1" smtClean="0"/>
              <a:t>MySQL</a:t>
            </a:r>
            <a:r>
              <a:rPr lang="es-ES" sz="2400" dirty="0" smtClean="0"/>
              <a:t> a través de páginas web.</a:t>
            </a:r>
          </a:p>
          <a:p>
            <a:pPr marL="0" indent="0">
              <a:buNone/>
            </a:pPr>
            <a:r>
              <a:rPr lang="es-ES" sz="2400" dirty="0"/>
              <a:t>La herramienta nos permite crear tablas, insertar datos en las tablas existentes, navegar por los registros de las tablas, editarlos y borrarlos, borrar </a:t>
            </a:r>
            <a:r>
              <a:rPr lang="es-ES" sz="2400" dirty="0" smtClean="0"/>
              <a:t>tablas </a:t>
            </a:r>
            <a:r>
              <a:rPr lang="es-ES" sz="2400" dirty="0"/>
              <a:t>incluso ejecutar sentencias SQL y hacer un </a:t>
            </a:r>
            <a:r>
              <a:rPr lang="es-ES" sz="2400" dirty="0" err="1"/>
              <a:t>backup</a:t>
            </a:r>
            <a:r>
              <a:rPr lang="es-ES" sz="2400" dirty="0"/>
              <a:t> de la base de datos. </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24589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0" name="Imagen 9"/>
          <p:cNvPicPr>
            <a:picLocks noChangeAspect="1"/>
          </p:cNvPicPr>
          <p:nvPr/>
        </p:nvPicPr>
        <p:blipFill>
          <a:blip r:embed="rId5"/>
          <a:stretch>
            <a:fillRect/>
          </a:stretch>
        </p:blipFill>
        <p:spPr>
          <a:xfrm>
            <a:off x="2270760" y="609793"/>
            <a:ext cx="8433688" cy="5007235"/>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98899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51</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
        <p:nvSpPr>
          <p:cNvPr id="3" name="Rectangle 2"/>
          <p:cNvSpPr>
            <a:spLocks noChangeArrowheads="1"/>
          </p:cNvSpPr>
          <p:nvPr/>
        </p:nvSpPr>
        <p:spPr bwMode="auto">
          <a:xfrm>
            <a:off x="3512198" y="1033753"/>
            <a:ext cx="156169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aphicFrame>
        <p:nvGraphicFramePr>
          <p:cNvPr id="11" name="Objeto 10"/>
          <p:cNvGraphicFramePr>
            <a:graphicFrameLocks noChangeAspect="1"/>
          </p:cNvGraphicFramePr>
          <p:nvPr>
            <p:extLst>
              <p:ext uri="{D42A27DB-BD31-4B8C-83A1-F6EECF244321}">
                <p14:modId xmlns:p14="http://schemas.microsoft.com/office/powerpoint/2010/main" val="1273396784"/>
              </p:ext>
            </p:extLst>
          </p:nvPr>
        </p:nvGraphicFramePr>
        <p:xfrm>
          <a:off x="3826523" y="1325905"/>
          <a:ext cx="5365102" cy="2230072"/>
        </p:xfrm>
        <a:graphic>
          <a:graphicData uri="http://schemas.openxmlformats.org/presentationml/2006/ole">
            <mc:AlternateContent xmlns:mc="http://schemas.openxmlformats.org/markup-compatibility/2006">
              <mc:Choice xmlns:v="urn:schemas-microsoft-com:vml" Requires="v">
                <p:oleObj spid="_x0000_s1028" r:id="rId6" imgW="3161193" imgH="1317674" progId="Visio.Drawing.11">
                  <p:embed/>
                </p:oleObj>
              </mc:Choice>
              <mc:Fallback>
                <p:oleObj r:id="rId6" imgW="3161193" imgH="131767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523" y="1325905"/>
                        <a:ext cx="5365102" cy="2230072"/>
                      </a:xfrm>
                      <a:prstGeom prst="rect">
                        <a:avLst/>
                      </a:prstGeom>
                      <a:noFill/>
                    </p:spPr>
                  </p:pic>
                </p:oleObj>
              </mc:Fallback>
            </mc:AlternateContent>
          </a:graphicData>
        </a:graphic>
      </p:graphicFrame>
    </p:spTree>
    <p:extLst>
      <p:ext uri="{BB962C8B-B14F-4D97-AF65-F5344CB8AC3E}">
        <p14:creationId xmlns:p14="http://schemas.microsoft.com/office/powerpoint/2010/main" val="1618579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seguridad por estado y municipio </a:t>
            </a:r>
            <a:endParaRPr lang="es-MX" sz="2400" dirty="0">
              <a:effectLst/>
            </a:endParaRPr>
          </a:p>
          <a:p>
            <a:r>
              <a:rPr lang="es-ES" sz="2400" dirty="0" smtClean="0">
                <a:effectLst/>
              </a:rPr>
              <a:t>Identificar la relación entre la seguridad y desarrollo económico.</a:t>
            </a:r>
          </a:p>
          <a:p>
            <a:r>
              <a:rPr lang="es-ES" sz="2400" dirty="0">
                <a:effectLst/>
              </a:rPr>
              <a:t>Investigar trabajos </a:t>
            </a:r>
            <a:r>
              <a:rPr lang="es-ES" sz="2400" dirty="0" smtClean="0">
                <a:effectLst/>
              </a:rPr>
              <a:t>relacionados con la seguridad vial</a:t>
            </a:r>
            <a:endParaRPr lang="es-MX" sz="2400" dirty="0" smtClean="0">
              <a:effectLst/>
            </a:endParaRPr>
          </a:p>
          <a:p>
            <a:r>
              <a:rPr lang="es-ES" sz="2400" dirty="0" smtClean="0">
                <a:effectLst/>
              </a:rPr>
              <a:t>Extraer información de reportes de incidencias delictivas en el estado de Zacatecas por Municipio.</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2376</TotalTime>
  <Words>3485</Words>
  <Application>Microsoft Office PowerPoint</Application>
  <PresentationFormat>Panorámica</PresentationFormat>
  <Paragraphs>605</Paragraphs>
  <Slides>58</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58</vt:i4>
      </vt:variant>
    </vt:vector>
  </HeadingPairs>
  <TitlesOfParts>
    <vt:vector size="67" baseType="lpstr">
      <vt:lpstr>Arial</vt:lpstr>
      <vt:lpstr>Calibri</vt:lpstr>
      <vt:lpstr>Calibri Light</vt:lpstr>
      <vt:lpstr>Times New Roman</vt:lpstr>
      <vt:lpstr>Webdings</vt:lpstr>
      <vt:lpstr>Wingdings</vt:lpstr>
      <vt:lpstr>Wingdings 2</vt:lpstr>
      <vt:lpstr>Tema de Office</vt:lpstr>
      <vt:lpstr>Visio.Drawing.11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248</cp:revision>
  <dcterms:created xsi:type="dcterms:W3CDTF">2019-06-11T00:35:13Z</dcterms:created>
  <dcterms:modified xsi:type="dcterms:W3CDTF">2020-03-04T05:13:02Z</dcterms:modified>
</cp:coreProperties>
</file>